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3814" r:id="rId1"/>
  </p:sldMasterIdLst>
  <p:notesMasterIdLst>
    <p:notesMasterId r:id="rId8"/>
  </p:notesMasterIdLst>
  <p:sldIdLst>
    <p:sldId id="313" r:id="rId2"/>
    <p:sldId id="314" r:id="rId3"/>
    <p:sldId id="315" r:id="rId4"/>
    <p:sldId id="316" r:id="rId5"/>
    <p:sldId id="317" r:id="rId6"/>
    <p:sldId id="318" r:id="rId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FFCCFF"/>
    <a:srgbClr val="760000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24" autoAdjust="0"/>
    <p:restoredTop sz="91429" autoAdjust="0"/>
  </p:normalViewPr>
  <p:slideViewPr>
    <p:cSldViewPr>
      <p:cViewPr varScale="1">
        <p:scale>
          <a:sx n="88" d="100"/>
          <a:sy n="88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10/21/2018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3643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51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6830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870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1525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88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883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5708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726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2980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806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25CA886-5A1E-4734-B709-2C6B46D40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71E825D-E526-416F-BA0A-9228B2D07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Gill Sans" charset="0"/>
              </a:rPr>
              <a:t>Second level</a:t>
            </a:r>
          </a:p>
          <a:p>
            <a:pPr lvl="2"/>
            <a:r>
              <a:rPr lang="en-US" altLang="zh-CN">
                <a:sym typeface="Gill Sans" charset="0"/>
              </a:rPr>
              <a:t>Third level</a:t>
            </a:r>
          </a:p>
          <a:p>
            <a:pPr lvl="3"/>
            <a:r>
              <a:rPr lang="en-US" altLang="zh-CN">
                <a:sym typeface="Gill Sans" charset="0"/>
              </a:rPr>
              <a:t>Fourth level</a:t>
            </a:r>
          </a:p>
          <a:p>
            <a:pPr lvl="4"/>
            <a:r>
              <a:rPr lang="en-US" altLang="zh-CN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22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3815" r:id="rId1"/>
    <p:sldLayoutId id="2147513816" r:id="rId2"/>
    <p:sldLayoutId id="2147513817" r:id="rId3"/>
    <p:sldLayoutId id="2147513818" r:id="rId4"/>
    <p:sldLayoutId id="2147513819" r:id="rId5"/>
    <p:sldLayoutId id="2147513820" r:id="rId6"/>
    <p:sldLayoutId id="2147513821" r:id="rId7"/>
    <p:sldLayoutId id="2147513822" r:id="rId8"/>
    <p:sldLayoutId id="2147513823" r:id="rId9"/>
    <p:sldLayoutId id="2147513824" r:id="rId10"/>
    <p:sldLayoutId id="21475138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9pPr>
    </p:titleStyle>
    <p:bodyStyle>
      <a:lvl1pPr marL="58933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54AEDE2F-6576-4785-9511-B4E2724FE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52CA8A5-0DEC-4953-BF4E-3FDA08A6A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3060" name="Picture 3">
            <a:extLst>
              <a:ext uri="{FF2B5EF4-FFF2-40B4-BE49-F238E27FC236}">
                <a16:creationId xmlns:a16="http://schemas.microsoft.com/office/drawing/2014/main" id="{F6A40183-F0BF-4F11-8D57-28582D54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F9C5D595-9026-4D32-9CA8-85B7A5C1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4A3BEDE8-9B07-44E5-82CC-F87015336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4084" name="Picture 3">
            <a:extLst>
              <a:ext uri="{FF2B5EF4-FFF2-40B4-BE49-F238E27FC236}">
                <a16:creationId xmlns:a16="http://schemas.microsoft.com/office/drawing/2014/main" id="{D9BD2C8A-09FE-4746-A4E2-363FFE16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BDB601-DF8C-4233-81D4-5419BA975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0111CFAA-345E-4EBF-A830-CE79A1C48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5108" name="Picture 3">
            <a:extLst>
              <a:ext uri="{FF2B5EF4-FFF2-40B4-BE49-F238E27FC236}">
                <a16:creationId xmlns:a16="http://schemas.microsoft.com/office/drawing/2014/main" id="{D4AB13F2-8A40-47CD-8E69-9699BAA5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62440CAA-A2D0-4816-BDE7-1130461E9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C1FE5BD5-A1DF-4F9B-833D-47E35580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6132" name="Picture 3">
            <a:extLst>
              <a:ext uri="{FF2B5EF4-FFF2-40B4-BE49-F238E27FC236}">
                <a16:creationId xmlns:a16="http://schemas.microsoft.com/office/drawing/2014/main" id="{197BA71B-D389-4FFF-8C08-DD578C21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B18C95D1-D621-422F-A316-D64B03F05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C45535F9-6386-4AAE-BB83-DE272E292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7156" name="Picture 3">
            <a:extLst>
              <a:ext uri="{FF2B5EF4-FFF2-40B4-BE49-F238E27FC236}">
                <a16:creationId xmlns:a16="http://schemas.microsoft.com/office/drawing/2014/main" id="{06E05898-AEC9-49E9-9E37-50D45033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>
            <a:extLst>
              <a:ext uri="{FF2B5EF4-FFF2-40B4-BE49-F238E27FC236}">
                <a16:creationId xmlns:a16="http://schemas.microsoft.com/office/drawing/2014/main" id="{D2FAC85C-CC16-4545-8021-00E1C1BB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BC242C17-B84A-4740-91A5-3DB34EB58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endParaRPr lang="zh-CN" altLang="zh-CN"/>
          </a:p>
        </p:txBody>
      </p:sp>
      <p:pic>
        <p:nvPicPr>
          <p:cNvPr id="178180" name="Picture 3">
            <a:extLst>
              <a:ext uri="{FF2B5EF4-FFF2-40B4-BE49-F238E27FC236}">
                <a16:creationId xmlns:a16="http://schemas.microsoft.com/office/drawing/2014/main" id="{ACFAB45E-E6E3-49D5-9C06-C5FFDAD5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-120"/>
            <a:cs typeface="Heiti TC Light" charset="-12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-120"/>
            <a:cs typeface="Heiti TC Light" charset="-12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Gill Sans</vt:lpstr>
      <vt:lpstr>Heiti TC Light</vt:lpstr>
      <vt:lpstr>新細明體</vt:lpstr>
      <vt:lpstr>Calibri</vt:lpstr>
      <vt:lpstr>Times New Roman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Eva</cp:lastModifiedBy>
  <cp:revision>617</cp:revision>
  <dcterms:created xsi:type="dcterms:W3CDTF">1999-09-19T02:56:02Z</dcterms:created>
  <dcterms:modified xsi:type="dcterms:W3CDTF">2018-10-21T22:09:04Z</dcterms:modified>
</cp:coreProperties>
</file>